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59" r:id="rId8"/>
    <p:sldId id="260" r:id="rId9"/>
    <p:sldId id="271" r:id="rId10"/>
    <p:sldId id="261" r:id="rId11"/>
    <p:sldId id="262" r:id="rId12"/>
    <p:sldId id="263" r:id="rId13"/>
    <p:sldId id="267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031" autoAdjust="0"/>
    <p:restoredTop sz="94660"/>
  </p:normalViewPr>
  <p:slideViewPr>
    <p:cSldViewPr>
      <p:cViewPr varScale="1">
        <p:scale>
          <a:sx n="156" d="100"/>
          <a:sy n="156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45EA-63C6-49A9-952E-312A6906762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2AAE-C24C-40A0-8998-F5BE2BB36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9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45EA-63C6-49A9-952E-312A6906762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2AAE-C24C-40A0-8998-F5BE2BB36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5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45EA-63C6-49A9-952E-312A6906762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2AAE-C24C-40A0-8998-F5BE2BB36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45EA-63C6-49A9-952E-312A6906762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2AAE-C24C-40A0-8998-F5BE2BB36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9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45EA-63C6-49A9-952E-312A6906762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2AAE-C24C-40A0-8998-F5BE2BB36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45EA-63C6-49A9-952E-312A6906762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2AAE-C24C-40A0-8998-F5BE2BB36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0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45EA-63C6-49A9-952E-312A6906762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2AAE-C24C-40A0-8998-F5BE2BB36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2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45EA-63C6-49A9-952E-312A6906762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2AAE-C24C-40A0-8998-F5BE2BB36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7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45EA-63C6-49A9-952E-312A6906762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2AAE-C24C-40A0-8998-F5BE2BB36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6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45EA-63C6-49A9-952E-312A6906762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2AAE-C24C-40A0-8998-F5BE2BB36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7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45EA-63C6-49A9-952E-312A6906762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2AAE-C24C-40A0-8998-F5BE2BB36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9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045EA-63C6-49A9-952E-312A6906762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32AAE-C24C-40A0-8998-F5BE2BB36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0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8534400" cy="1470025"/>
          </a:xfrm>
        </p:spPr>
        <p:txBody>
          <a:bodyPr/>
          <a:lstStyle/>
          <a:p>
            <a:r>
              <a:rPr lang="en-US" b="1" dirty="0" smtClean="0"/>
              <a:t>Antler Orogeny and Foreland Basin: A Model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R. C. Speed and N. H. Sleep</a:t>
            </a:r>
          </a:p>
          <a:p>
            <a:r>
              <a:rPr lang="en-US" dirty="0" smtClean="0"/>
              <a:t>1982</a:t>
            </a:r>
          </a:p>
          <a:p>
            <a:endParaRPr lang="en-US" dirty="0"/>
          </a:p>
          <a:p>
            <a:r>
              <a:rPr lang="en-US" sz="2400" dirty="0" smtClean="0"/>
              <a:t>Presented by James McNeil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7196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Conceptual Evolution of Antler Foreland Basin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404" y="990600"/>
            <a:ext cx="6059596" cy="5364163"/>
          </a:xfrm>
        </p:spPr>
      </p:pic>
      <p:sp>
        <p:nvSpPr>
          <p:cNvPr id="5" name="TextBox 4"/>
          <p:cNvSpPr txBox="1"/>
          <p:nvPr/>
        </p:nvSpPr>
        <p:spPr>
          <a:xfrm>
            <a:off x="4648200" y="64008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 = </a:t>
            </a:r>
            <a:r>
              <a:rPr lang="en-US" sz="1600" dirty="0" err="1" smtClean="0"/>
              <a:t>forearc</a:t>
            </a:r>
            <a:r>
              <a:rPr lang="en-US" sz="1600" dirty="0" smtClean="0"/>
              <a:t> basin; W = water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90600"/>
            <a:ext cx="32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Stage A – </a:t>
            </a:r>
            <a:r>
              <a:rPr lang="en-US" dirty="0" err="1" smtClean="0"/>
              <a:t>accretionary</a:t>
            </a:r>
            <a:r>
              <a:rPr lang="en-US" dirty="0" smtClean="0"/>
              <a:t> prism nearly submerged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Stage B &amp; C – </a:t>
            </a:r>
            <a:r>
              <a:rPr lang="en-US" dirty="0" err="1" smtClean="0"/>
              <a:t>accretionary</a:t>
            </a:r>
            <a:r>
              <a:rPr lang="en-US" dirty="0" smtClean="0"/>
              <a:t> prism emerges above sea level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Stage C – elastic deflection of continental lithosphere and shedding of sediment toward the continent (eastward migration of prism)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Stage D – sedimentation decreases and shelf-like configuration is restored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1" y="4876800"/>
            <a:ext cx="2466975" cy="981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69213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Deflection of a thin elastic plate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57912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N-flexural rigidity of the plate; w-vertical displacement; x horizontal distance; k-difference between specific weight between asthenosphere and basin fill material; g-gravity; p(x)-driving load per unit area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3293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Calculated Flexure of the Lithosphere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33670"/>
            <a:ext cx="8976358" cy="5495730"/>
          </a:xfrm>
        </p:spPr>
      </p:pic>
    </p:spTree>
    <p:extLst>
      <p:ext uri="{BB962C8B-B14F-4D97-AF65-F5344CB8AC3E}">
        <p14:creationId xmlns:p14="http://schemas.microsoft.com/office/powerpoint/2010/main" val="2885520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Uplift in Front of the Thrust Sheet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8800"/>
            <a:ext cx="8894710" cy="1886196"/>
          </a:xfrm>
        </p:spPr>
      </p:pic>
      <p:sp>
        <p:nvSpPr>
          <p:cNvPr id="5" name="TextBox 4"/>
          <p:cNvSpPr txBox="1"/>
          <p:nvPr/>
        </p:nvSpPr>
        <p:spPr>
          <a:xfrm>
            <a:off x="990600" y="4343400"/>
            <a:ext cx="762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 erosion is assumed to occur at times A, B, and C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Time D a region originally at sea level is uplifted by flexure and eroded back to sea level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broad uplift may have produced an observable time-</a:t>
            </a:r>
            <a:r>
              <a:rPr lang="en-US" dirty="0" err="1" smtClean="0"/>
              <a:t>transgressive</a:t>
            </a:r>
            <a:r>
              <a:rPr lang="en-US" dirty="0" smtClean="0"/>
              <a:t> unconformity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83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28600"/>
            <a:ext cx="4267200" cy="8382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4343400" cy="5715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Model suggests initiation of activity for the Antler Orogeny was due to an arc-continental collisions and that the highland-foreland basin coupling was due to vertical loading of the continental shelf by a beached </a:t>
            </a:r>
            <a:r>
              <a:rPr lang="en-US" sz="1800" dirty="0" err="1" smtClean="0"/>
              <a:t>accretionary</a:t>
            </a:r>
            <a:r>
              <a:rPr lang="en-US" sz="1800" dirty="0" smtClean="0"/>
              <a:t> prism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Subsidence of Antler magmatic arc after collision due to thermal contraction</a:t>
            </a:r>
          </a:p>
          <a:p>
            <a:pPr lvl="1"/>
            <a:r>
              <a:rPr lang="en-US" sz="1800" dirty="0" smtClean="0"/>
              <a:t>Initial Antler highlands were the </a:t>
            </a:r>
            <a:r>
              <a:rPr lang="en-US" sz="1800" dirty="0" err="1" smtClean="0"/>
              <a:t>subaerial</a:t>
            </a:r>
            <a:r>
              <a:rPr lang="en-US" sz="1800" dirty="0" smtClean="0"/>
              <a:t> part of the </a:t>
            </a:r>
            <a:r>
              <a:rPr lang="en-US" sz="1800" dirty="0" err="1" smtClean="0"/>
              <a:t>accretionary</a:t>
            </a:r>
            <a:r>
              <a:rPr lang="en-US" sz="1800" dirty="0" smtClean="0"/>
              <a:t> prism and</a:t>
            </a:r>
          </a:p>
          <a:p>
            <a:pPr lvl="1"/>
            <a:r>
              <a:rPr lang="en-US" sz="1800" dirty="0" smtClean="0"/>
              <a:t>Deepest part of the foreland basin was at the toe of the prism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1800" dirty="0" smtClean="0"/>
              <a:t>Flexural bulge up to 350 m preceded the migrating foreland basin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532" y="914400"/>
            <a:ext cx="4982468" cy="3699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4724400"/>
            <a:ext cx="48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Take Home Point</a:t>
            </a:r>
            <a:r>
              <a:rPr lang="en-US" dirty="0" smtClean="0"/>
              <a:t>: Antler Orogeny occurred in the Mississippian as an arc-continental collision involving a large </a:t>
            </a:r>
            <a:r>
              <a:rPr lang="en-US" dirty="0" err="1" smtClean="0"/>
              <a:t>accretionary</a:t>
            </a:r>
            <a:r>
              <a:rPr lang="en-US" dirty="0" smtClean="0"/>
              <a:t> prism (Roberts Mountains </a:t>
            </a:r>
            <a:r>
              <a:rPr lang="en-US" dirty="0" err="1" smtClean="0"/>
              <a:t>allochthon</a:t>
            </a:r>
            <a:r>
              <a:rPr lang="en-US" dirty="0" smtClean="0"/>
              <a:t>) that was </a:t>
            </a:r>
            <a:r>
              <a:rPr lang="en-US" dirty="0" err="1" smtClean="0"/>
              <a:t>underthrust</a:t>
            </a:r>
            <a:r>
              <a:rPr lang="en-US" dirty="0" smtClean="0"/>
              <a:t> by a continental slope. The Antler magmatic arc was thermally contracted or </a:t>
            </a:r>
            <a:r>
              <a:rPr lang="en-US" dirty="0" err="1" smtClean="0"/>
              <a:t>subducted</a:t>
            </a:r>
            <a:r>
              <a:rPr lang="en-US" dirty="0" smtClean="0"/>
              <a:t> in a later arc collision (Triassic)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32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4952"/>
            <a:ext cx="5130864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3289987"/>
            <a:ext cx="3941064" cy="3488765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962" y="76200"/>
            <a:ext cx="5227319" cy="3200400"/>
          </a:xfr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26841"/>
            <a:ext cx="3669551" cy="77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7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4267200" cy="762000"/>
          </a:xfrm>
        </p:spPr>
        <p:txBody>
          <a:bodyPr/>
          <a:lstStyle/>
          <a:p>
            <a:r>
              <a:rPr lang="en-US" b="1" dirty="0" smtClean="0"/>
              <a:t>Antler Orogeny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6581"/>
            <a:ext cx="4800600" cy="6811419"/>
          </a:xfrm>
        </p:spPr>
      </p:pic>
      <p:sp>
        <p:nvSpPr>
          <p:cNvPr id="5" name="TextBox 4"/>
          <p:cNvSpPr txBox="1"/>
          <p:nvPr/>
        </p:nvSpPr>
        <p:spPr>
          <a:xfrm>
            <a:off x="57912" y="1295400"/>
            <a:ext cx="4267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Late Devonian to mid-Early Mississippian</a:t>
            </a:r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Passive margin of North American continent likely in Nevada and Idaho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Focus on the tectonic enclave of central Nevada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4418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Principal Events of the Antler Orogeny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" y="5029200"/>
            <a:ext cx="9126515" cy="1743455"/>
          </a:xfrm>
        </p:spPr>
      </p:pic>
      <p:sp>
        <p:nvSpPr>
          <p:cNvPr id="5" name="TextBox 4"/>
          <p:cNvSpPr txBox="1"/>
          <p:nvPr/>
        </p:nvSpPr>
        <p:spPr>
          <a:xfrm>
            <a:off x="152400" y="1295400"/>
            <a:ext cx="8915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Displacement of oceanic strata in the Roberts Mountains </a:t>
            </a:r>
            <a:r>
              <a:rPr lang="en-US" dirty="0" err="1" smtClean="0"/>
              <a:t>allochthon</a:t>
            </a:r>
            <a:r>
              <a:rPr lang="en-US" dirty="0" smtClean="0"/>
              <a:t> up to 140 km toward the early Paleozoic shelf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Subsidence of an elongate foreland basin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Maintenance of highlands in the interior region of the </a:t>
            </a:r>
            <a:r>
              <a:rPr lang="en-US" dirty="0" err="1" smtClean="0"/>
              <a:t>allochthon</a:t>
            </a:r>
            <a:r>
              <a:rPr lang="en-US" dirty="0" smtClean="0"/>
              <a:t> following subsidence of the foreland basin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Antler orogeny doesn’t appear to have been accompanied by a thermal event or major crustal shortening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3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Basic Problems of the Antler Orogeny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0"/>
            <a:ext cx="9126515" cy="1743455"/>
          </a:xfrm>
        </p:spPr>
      </p:pic>
      <p:sp>
        <p:nvSpPr>
          <p:cNvPr id="5" name="TextBox 4"/>
          <p:cNvSpPr txBox="1"/>
          <p:nvPr/>
        </p:nvSpPr>
        <p:spPr>
          <a:xfrm>
            <a:off x="152400" y="13716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tectonics that initiated it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Mechanisms for thrusting oceanic strata ~4 km vertically and tens of km laterally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Reasons for subsidence of the foreland basin and apparent coupled uplift with a hinterland to the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0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Post-Antler </a:t>
            </a:r>
            <a:r>
              <a:rPr lang="en-US" b="1" dirty="0" err="1" smtClean="0"/>
              <a:t>Tectonism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" y="5029200"/>
            <a:ext cx="9126515" cy="1743455"/>
          </a:xfrm>
        </p:spPr>
      </p:pic>
      <p:sp>
        <p:nvSpPr>
          <p:cNvPr id="5" name="TextBox 4"/>
          <p:cNvSpPr txBox="1"/>
          <p:nvPr/>
        </p:nvSpPr>
        <p:spPr>
          <a:xfrm>
            <a:off x="152400" y="838200"/>
            <a:ext cx="8915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Four Phases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Late Paleozoic deformation, uplift and removal of the Roberts Mountains </a:t>
            </a:r>
            <a:r>
              <a:rPr lang="en-US" dirty="0" err="1" smtClean="0"/>
              <a:t>allochthon</a:t>
            </a:r>
            <a:r>
              <a:rPr lang="en-US" dirty="0" smtClean="0"/>
              <a:t> between Winnemucca and Elko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Golconda </a:t>
            </a:r>
            <a:r>
              <a:rPr lang="en-US" dirty="0" err="1" smtClean="0"/>
              <a:t>allocthon</a:t>
            </a:r>
            <a:r>
              <a:rPr lang="en-US" dirty="0" smtClean="0"/>
              <a:t> emplaced above </a:t>
            </a:r>
            <a:r>
              <a:rPr lang="en-US" dirty="0" err="1" smtClean="0"/>
              <a:t>Robers</a:t>
            </a:r>
            <a:r>
              <a:rPr lang="en-US" dirty="0" smtClean="0"/>
              <a:t> </a:t>
            </a:r>
            <a:r>
              <a:rPr lang="en-US" dirty="0" err="1" smtClean="0"/>
              <a:t>Mountans</a:t>
            </a:r>
            <a:r>
              <a:rPr lang="en-US" dirty="0" smtClean="0"/>
              <a:t> </a:t>
            </a:r>
            <a:r>
              <a:rPr lang="en-US" dirty="0" err="1" smtClean="0"/>
              <a:t>allochthon</a:t>
            </a:r>
            <a:r>
              <a:rPr lang="en-US" dirty="0" smtClean="0"/>
              <a:t> (little to no deformation of sub-Golconda rocks)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Jurassic and Cretaceous deformation of the Cordilleran thrust and fold belt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Cenozoic Basin and Range tectonics causing extension of 10%-20% in a west or northwest direction in central Nevada (width of Roberts Mountains </a:t>
            </a:r>
            <a:r>
              <a:rPr lang="en-US" dirty="0" err="1" smtClean="0"/>
              <a:t>allochthon</a:t>
            </a:r>
            <a:r>
              <a:rPr lang="en-US" dirty="0" smtClean="0"/>
              <a:t> in central Nevada </a:t>
            </a:r>
            <a:r>
              <a:rPr lang="en-US" smtClean="0"/>
              <a:t>was initially </a:t>
            </a:r>
            <a:r>
              <a:rPr lang="en-US" dirty="0" smtClean="0"/>
              <a:t>15-30 km less)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Mesozoic foreland thrusting is the main source of disturbance of Antler </a:t>
            </a:r>
            <a:r>
              <a:rPr lang="en-US" dirty="0" err="1" smtClean="0"/>
              <a:t>orogenic</a:t>
            </a:r>
            <a:r>
              <a:rPr lang="en-US" dirty="0" smtClean="0"/>
              <a:t> features throughout the central Cordillera except in the tectonic enclave in central Nevada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41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3434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Tectonic Enclave of Central Nevada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344" y="1295400"/>
            <a:ext cx="37246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Focus of the study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Assumptions</a:t>
            </a:r>
          </a:p>
          <a:p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Antler-related rocks are essentially unchanged from their Mississippian positions relative to the Paleozoic shelf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Eastern limit of lower Paleozoic oceanic rocks is the approximate trace of the Roberts Mountains thrust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If a Mesozoic </a:t>
            </a:r>
            <a:r>
              <a:rPr lang="en-US" dirty="0" err="1" smtClean="0"/>
              <a:t>decollement</a:t>
            </a:r>
            <a:r>
              <a:rPr lang="en-US" dirty="0" smtClean="0"/>
              <a:t>  extends from eastern to western Nevada it exists within or below the lower Paleozoic shelf section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3879"/>
            <a:ext cx="4788408" cy="6794121"/>
          </a:xfrm>
        </p:spPr>
      </p:pic>
    </p:spTree>
    <p:extLst>
      <p:ext uri="{BB962C8B-B14F-4D97-AF65-F5344CB8AC3E}">
        <p14:creationId xmlns:p14="http://schemas.microsoft.com/office/powerpoint/2010/main" val="2394353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Thickness Curves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71600"/>
            <a:ext cx="58389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76200" y="1371600"/>
            <a:ext cx="304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Two time divisions of thicknesses of foreland basin strata  (Poole and Sandberg, 1977 and Stewart, 1980)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Not precise but suggest broadening of the basin over time and an increase in subsidence rates westward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Maximum subsidence rates cannot be determined based on poor preservation of beds in the west (1982)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74638"/>
            <a:ext cx="5257800" cy="1020762"/>
          </a:xfrm>
        </p:spPr>
        <p:txBody>
          <a:bodyPr>
            <a:normAutofit/>
          </a:bodyPr>
          <a:lstStyle/>
          <a:p>
            <a:r>
              <a:rPr lang="en-US" b="1" dirty="0" smtClean="0"/>
              <a:t>Paleozoic </a:t>
            </a:r>
            <a:r>
              <a:rPr lang="en-US" b="1" dirty="0" err="1" smtClean="0"/>
              <a:t>Orogen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77" y="1447800"/>
            <a:ext cx="6095039" cy="4525963"/>
          </a:xfrm>
        </p:spPr>
      </p:pic>
      <p:sp>
        <p:nvSpPr>
          <p:cNvPr id="5" name="TextBox 4"/>
          <p:cNvSpPr txBox="1"/>
          <p:nvPr/>
        </p:nvSpPr>
        <p:spPr>
          <a:xfrm>
            <a:off x="27432" y="76200"/>
            <a:ext cx="317296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paper</a:t>
            </a:r>
            <a:r>
              <a:rPr lang="en-US" dirty="0" smtClean="0"/>
              <a:t>: Presenting evidence to support the early view of mid-Paleozoic emplacement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Kinderhookian</a:t>
            </a:r>
            <a:r>
              <a:rPr lang="en-US" dirty="0" smtClean="0"/>
              <a:t> age of onset of subsidence of the Antler foreland basin and provenance of the bulk of foreland basin sediments from a western highland are </a:t>
            </a:r>
            <a:r>
              <a:rPr lang="en-US" dirty="0" err="1" smtClean="0"/>
              <a:t>lithologically</a:t>
            </a:r>
            <a:r>
              <a:rPr lang="en-US" dirty="0" smtClean="0"/>
              <a:t> like the Roberts Mountains </a:t>
            </a:r>
            <a:r>
              <a:rPr lang="en-US" dirty="0" err="1" smtClean="0"/>
              <a:t>allochthon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Overlap of Roberts Mountains </a:t>
            </a:r>
            <a:r>
              <a:rPr lang="en-US" dirty="0" err="1" smtClean="0"/>
              <a:t>allochthon</a:t>
            </a:r>
            <a:r>
              <a:rPr lang="en-US" dirty="0" smtClean="0"/>
              <a:t> above lower Paleozoic shelf strata and coincidence of present outcrop boundaries between them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Undeformed</a:t>
            </a:r>
            <a:r>
              <a:rPr lang="en-US" dirty="0" smtClean="0"/>
              <a:t> Triassic and late Paleozoic strata in central Nevada above the Roberts Mountains </a:t>
            </a:r>
            <a:r>
              <a:rPr lang="en-US" dirty="0" err="1" smtClean="0"/>
              <a:t>allochthon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5960399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 = water; O = oceanic crust; AP = </a:t>
            </a:r>
            <a:r>
              <a:rPr lang="en-US" sz="1400" dirty="0" err="1" smtClean="0"/>
              <a:t>accretionary</a:t>
            </a:r>
            <a:r>
              <a:rPr lang="en-US" sz="1400" dirty="0" smtClean="0"/>
              <a:t> prism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8902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334000"/>
            <a:ext cx="3057525" cy="1019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Initiation of the Antler Orogeny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Arc-Continental Collision Model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77" y="1447800"/>
            <a:ext cx="6095039" cy="4525963"/>
          </a:xfrm>
        </p:spPr>
      </p:pic>
      <p:sp>
        <p:nvSpPr>
          <p:cNvPr id="5" name="TextBox 4"/>
          <p:cNvSpPr txBox="1"/>
          <p:nvPr/>
        </p:nvSpPr>
        <p:spPr>
          <a:xfrm>
            <a:off x="0" y="1364861"/>
            <a:ext cx="3124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Conceptual model of the collision of an Antler arc system and the western edge of </a:t>
            </a:r>
            <a:r>
              <a:rPr lang="en-US" dirty="0" err="1" smtClean="0"/>
              <a:t>sialic</a:t>
            </a:r>
            <a:r>
              <a:rPr lang="en-US" dirty="0" smtClean="0"/>
              <a:t> North America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Hypothesis of arc-continental collision model lacks evidence of an established Antler magmatic arc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Lack of Antler arc exposure can be explained by deep subsidence due to thermal contraction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6848" y="59436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 = water; O = oceanic crust; AP = </a:t>
            </a:r>
            <a:r>
              <a:rPr lang="en-US" sz="1400" dirty="0" err="1" smtClean="0"/>
              <a:t>accretionary</a:t>
            </a:r>
            <a:r>
              <a:rPr lang="en-US" sz="1400" dirty="0" smtClean="0"/>
              <a:t> prism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" y="6166175"/>
            <a:ext cx="8924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Rate of subsidence from thermal contraction: </a:t>
            </a:r>
            <a:r>
              <a:rPr lang="en-US" sz="1400" dirty="0" smtClean="0"/>
              <a:t>d-depth to basement, t-time after initial heating, p</a:t>
            </a:r>
            <a:r>
              <a:rPr lang="en-US" sz="1400" baseline="-25000" dirty="0" smtClean="0"/>
              <a:t>a</a:t>
            </a:r>
            <a:r>
              <a:rPr lang="en-US" sz="1400" dirty="0" smtClean="0"/>
              <a:t>-density of asthenosphere,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f</a:t>
            </a:r>
            <a:r>
              <a:rPr lang="en-US" sz="1400" dirty="0" smtClean="0"/>
              <a:t>-density of fill above contracting lithosphere, A-constant</a:t>
            </a:r>
            <a:endParaRPr lang="en-US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4291084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850</Words>
  <Application>Microsoft Office PowerPoint</Application>
  <PresentationFormat>On-screen Show (4:3)</PresentationFormat>
  <Paragraphs>94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Antler Orogeny and Foreland Basin: A Model</vt:lpstr>
      <vt:lpstr>Antler Orogeny</vt:lpstr>
      <vt:lpstr>Principal Events of the Antler Orogeny</vt:lpstr>
      <vt:lpstr>Basic Problems of the Antler Orogeny</vt:lpstr>
      <vt:lpstr>Post-Antler Tectonism</vt:lpstr>
      <vt:lpstr>Tectonic Enclave of Central Nevada</vt:lpstr>
      <vt:lpstr>Thickness Curves</vt:lpstr>
      <vt:lpstr>Paleozoic Orogen</vt:lpstr>
      <vt:lpstr>Initiation of the Antler Orogeny Arc-Continental Collision Model</vt:lpstr>
      <vt:lpstr>Conceptual Evolution of Antler Foreland Basin</vt:lpstr>
      <vt:lpstr>Calculated Flexure of the Lithosphere</vt:lpstr>
      <vt:lpstr>Uplift in Front of the Thrust Sheet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Antler Orogeny and Foreland Basin: A Model</dc:title>
  <dc:creator>James McNeil</dc:creator>
  <cp:lastModifiedBy>James McNeil</cp:lastModifiedBy>
  <cp:revision>24</cp:revision>
  <dcterms:created xsi:type="dcterms:W3CDTF">2020-04-27T03:41:54Z</dcterms:created>
  <dcterms:modified xsi:type="dcterms:W3CDTF">2020-04-27T17:42:22Z</dcterms:modified>
</cp:coreProperties>
</file>